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88" r:id="rId3"/>
    <p:sldId id="287" r:id="rId4"/>
    <p:sldId id="289" r:id="rId5"/>
    <p:sldId id="290" r:id="rId6"/>
    <p:sldId id="29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9CC93D-E52E-4D84-901B-11D7331DD495}">
          <p14:sldIdLst>
            <p14:sldId id="259"/>
          </p14:sldIdLst>
        </p14:section>
        <p14:section name="Overview and Objectives" id="{ABA716BF-3A5C-4ADB-94C9-CFEF84EBA240}">
          <p14:sldIdLst>
            <p14:sldId id="288"/>
            <p14:sldId id="287"/>
            <p14:sldId id="289"/>
            <p14:sldId id="290"/>
            <p14:sldId id="29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4" autoAdjust="0"/>
    <p:restoredTop sz="83977" autoAdjust="0"/>
  </p:normalViewPr>
  <p:slideViewPr>
    <p:cSldViewPr>
      <p:cViewPr varScale="1">
        <p:scale>
          <a:sx n="89" d="100"/>
          <a:sy n="8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3/12/17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1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3/12/17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42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template can be used as a starter file for presenting training materials in a group setting.</a:t>
            </a:r>
          </a:p>
          <a:p>
            <a:endParaRPr lang="en-US" dirty="0" smtClean="0"/>
          </a:p>
          <a:p>
            <a:pPr lvl="0"/>
            <a:r>
              <a:rPr lang="en-US" sz="1200" b="1" dirty="0" smtClean="0"/>
              <a:t>Sections</a:t>
            </a:r>
            <a:endParaRPr lang="en-US" sz="1200" b="0" dirty="0" smtClean="0"/>
          </a:p>
          <a:p>
            <a:pPr lvl="0"/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Sections can help to organize your slides or facilitate collaboration between multiple authors. On the </a:t>
            </a:r>
            <a:r>
              <a:rPr lang="en-US" sz="1200" b="1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 under </a:t>
            </a:r>
            <a:r>
              <a:rPr lang="en-US" sz="1200" b="1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Slides</a:t>
            </a: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Section</a:t>
            </a: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Section</a:t>
            </a: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lvl="0"/>
            <a:endParaRPr lang="en-US" sz="1200" b="1" dirty="0" smtClean="0"/>
          </a:p>
          <a:p>
            <a:pPr lvl="0"/>
            <a:r>
              <a:rPr lang="en-US" sz="1200" b="1" dirty="0" smtClean="0"/>
              <a:t>Notes</a:t>
            </a:r>
          </a:p>
          <a:p>
            <a:pPr lvl="0"/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the Notes pane for delivery notes or to provide additional details for the audience. You can see these notes in Presenter View during your presentation. </a:t>
            </a:r>
          </a:p>
          <a:p>
            <a:pPr lvl="0"/>
            <a:r>
              <a:rPr lang="en-US" sz="1200" dirty="0" smtClean="0"/>
              <a:t>Keep in mind the font size (important for accessibility, visibility, videotaping, and online production)</a:t>
            </a:r>
          </a:p>
          <a:p>
            <a:pPr lvl="0"/>
            <a:endParaRPr lang="en-US" sz="1200" dirty="0" smtClean="0"/>
          </a:p>
          <a:p>
            <a:pPr lvl="0">
              <a:buFontTx/>
              <a:buNone/>
            </a:pPr>
            <a:r>
              <a:rPr lang="en-US" sz="1200" b="1" dirty="0" smtClean="0"/>
              <a:t>Coordinated colors </a:t>
            </a:r>
          </a:p>
          <a:p>
            <a:pPr lvl="0">
              <a:buFontTx/>
              <a:buNone/>
            </a:pPr>
            <a:r>
              <a:rPr lang="en-US" sz="1200" dirty="0" smtClean="0"/>
              <a:t>Pay particular attention to the graphs, charts, and text boxes.</a:t>
            </a:r>
            <a:r>
              <a:rPr lang="en-US" sz="1200" baseline="0" dirty="0" smtClean="0"/>
              <a:t> </a:t>
            </a:r>
            <a:endParaRPr lang="en-US" sz="1200" dirty="0" smtClean="0"/>
          </a:p>
          <a:p>
            <a:pPr lvl="0"/>
            <a:r>
              <a:rPr lang="en-US" sz="1200" dirty="0" smtClean="0"/>
              <a:t>Consider that attendees will print in black and white or </a:t>
            </a:r>
            <a:r>
              <a:rPr lang="en-US" sz="1200" dirty="0" err="1" smtClean="0"/>
              <a:t>grayscale</a:t>
            </a:r>
            <a:r>
              <a:rPr lang="en-US" sz="1200" dirty="0" smtClean="0"/>
              <a:t>. Run a test print to make sure your colors work when printed in pure black and white and </a:t>
            </a:r>
            <a:r>
              <a:rPr lang="en-US" sz="1200" dirty="0" err="1" smtClean="0"/>
              <a:t>grayscale</a:t>
            </a:r>
            <a:r>
              <a:rPr lang="en-US" sz="1200" dirty="0" smtClean="0"/>
              <a:t>.</a:t>
            </a:r>
          </a:p>
          <a:p>
            <a:pPr lvl="0">
              <a:buFontTx/>
              <a:buNone/>
            </a:pPr>
            <a:endParaRPr lang="en-US" sz="1200" dirty="0" smtClean="0"/>
          </a:p>
          <a:p>
            <a:pPr lvl="0">
              <a:buFontTx/>
              <a:buNone/>
            </a:pPr>
            <a:r>
              <a:rPr lang="en-US" sz="1200" b="1" dirty="0" smtClean="0"/>
              <a:t>Graphics, tables, and graphs</a:t>
            </a:r>
          </a:p>
          <a:p>
            <a:pPr lvl="0"/>
            <a:r>
              <a:rPr lang="en-US" sz="1200" dirty="0" smtClean="0"/>
              <a:t>Keep it simple: If possible, use consistent, non-distracting styles and colors.</a:t>
            </a:r>
          </a:p>
          <a:p>
            <a:pPr lvl="0"/>
            <a:r>
              <a:rPr lang="en-US" sz="1200" dirty="0" smtClean="0"/>
              <a:t>Label all graphs and tables.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What</a:t>
            </a:r>
            <a:r>
              <a:rPr lang="en-US" b="0" baseline="0" dirty="0" smtClean="0"/>
              <a:t> will the audience be able to do after this training is complete?</a:t>
            </a:r>
            <a:r>
              <a:rPr lang="en-US" dirty="0" smtClean="0"/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Briefly describe each objective and how the audience will benefit from this presentation.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3/12/17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3/12/17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3/12/17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US" smtClean="0"/>
              <a:pPr/>
              <a:t>3/12/17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Relationship Id="rId1" Type="http://schemas.openxmlformats.org/officeDocument/2006/relationships/tags" Target="../tags/tag4.xml"/><Relationship Id="rId2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Job Search techniques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+mn-lt"/>
              </a:rPr>
              <a:t>Matt Bell</a:t>
            </a:r>
          </a:p>
          <a:p>
            <a:r>
              <a:rPr lang="en-US" sz="2400" smtClean="0">
                <a:latin typeface="+mn-lt"/>
              </a:rPr>
              <a:t>March 21, 2017</a:t>
            </a:r>
            <a:endParaRPr lang="en-US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Maybe best way to develop network and create opportunities for ENTREPRENEURSHIP</a:t>
            </a:r>
          </a:p>
          <a:p>
            <a:r>
              <a:rPr lang="en-US" dirty="0" smtClean="0"/>
              <a:t>Some are paid and some unpaid</a:t>
            </a:r>
          </a:p>
          <a:p>
            <a:r>
              <a:rPr lang="en-US" dirty="0" smtClean="0"/>
              <a:t>Start after your 2</a:t>
            </a:r>
            <a:r>
              <a:rPr lang="en-US" baseline="30000" dirty="0" smtClean="0"/>
              <a:t>nd</a:t>
            </a:r>
            <a:r>
              <a:rPr lang="en-US" dirty="0" smtClean="0"/>
              <a:t> year of undergraduate</a:t>
            </a:r>
          </a:p>
          <a:p>
            <a:endParaRPr lang="en-US" dirty="0"/>
          </a:p>
          <a:p>
            <a:r>
              <a:rPr lang="en-US" dirty="0" smtClean="0"/>
              <a:t>Career Services office at most US universities will have a list of corporations looking for Internship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812599"/>
      </p:ext>
    </p:extLst>
  </p:cSld>
  <p:clrMapOvr>
    <a:masterClrMapping/>
  </p:clrMapOvr>
  <p:transition xmlns:p14="http://schemas.microsoft.com/office/powerpoint/2010/main"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06168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Entrepreneurship Road Path thru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524000"/>
            <a:ext cx="8305800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Social Media such as </a:t>
            </a:r>
            <a:r>
              <a:rPr lang="en-US" sz="3200" dirty="0" err="1" smtClean="0"/>
              <a:t>LinkedIN</a:t>
            </a:r>
            <a:r>
              <a:rPr lang="en-US" sz="3200" dirty="0" smtClean="0"/>
              <a:t> to develop social business network</a:t>
            </a:r>
            <a:endParaRPr lang="en-US" sz="3200" dirty="0"/>
          </a:p>
          <a:p>
            <a:r>
              <a:rPr lang="en-US" sz="3200" dirty="0" smtClean="0"/>
              <a:t>Networking groups in Beijing area</a:t>
            </a:r>
          </a:p>
          <a:p>
            <a:r>
              <a:rPr lang="en-US" sz="3200" dirty="0" smtClean="0"/>
              <a:t>Internship while undergraduate after 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year </a:t>
            </a:r>
            <a:endParaRPr lang="en-US" sz="3600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Schools for MBA for Entrepreneurship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Stanford</a:t>
            </a:r>
          </a:p>
          <a:p>
            <a:r>
              <a:rPr lang="en-US" dirty="0" smtClean="0"/>
              <a:t>University of Virginia</a:t>
            </a:r>
          </a:p>
          <a:p>
            <a:r>
              <a:rPr lang="en-US" dirty="0" smtClean="0"/>
              <a:t>Dartmouth</a:t>
            </a:r>
          </a:p>
          <a:p>
            <a:r>
              <a:rPr lang="en-US" dirty="0" smtClean="0"/>
              <a:t>UCLA  -Anderson</a:t>
            </a:r>
          </a:p>
          <a:p>
            <a:r>
              <a:rPr lang="en-US" dirty="0" smtClean="0"/>
              <a:t>UC Berkeley –Haas</a:t>
            </a:r>
          </a:p>
          <a:p>
            <a:r>
              <a:rPr lang="en-US" dirty="0" smtClean="0"/>
              <a:t>UPENN – Wharton</a:t>
            </a:r>
          </a:p>
          <a:p>
            <a:r>
              <a:rPr lang="en-US" dirty="0" smtClean="0"/>
              <a:t>IE Business School - Spain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1833"/>
      </p:ext>
    </p:extLst>
  </p:cSld>
  <p:clrMapOvr>
    <a:masterClrMapping/>
  </p:clrMapOvr>
  <p:transition xmlns:p14="http://schemas.microsoft.com/office/powerpoint/2010/main"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Schools for MBA for Entrepreneurship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MIT – Sloan</a:t>
            </a:r>
          </a:p>
          <a:p>
            <a:r>
              <a:rPr lang="en-US" dirty="0" smtClean="0"/>
              <a:t>University of Oxford – London UK</a:t>
            </a:r>
          </a:p>
          <a:p>
            <a:r>
              <a:rPr lang="en-US" dirty="0" smtClean="0"/>
              <a:t>Harvard School of Business</a:t>
            </a:r>
          </a:p>
          <a:p>
            <a:r>
              <a:rPr lang="en-US" dirty="0" smtClean="0"/>
              <a:t>University of Chicago</a:t>
            </a:r>
          </a:p>
          <a:p>
            <a:r>
              <a:rPr lang="en-US" dirty="0" smtClean="0"/>
              <a:t>University of Texas – Austin</a:t>
            </a:r>
          </a:p>
          <a:p>
            <a:r>
              <a:rPr lang="en-US" dirty="0" smtClean="0"/>
              <a:t>INSEAD</a:t>
            </a:r>
          </a:p>
          <a:p>
            <a:r>
              <a:rPr lang="en-US" dirty="0" smtClean="0"/>
              <a:t>Duke -Fuqua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571785"/>
      </p:ext>
    </p:extLst>
  </p:cSld>
  <p:clrMapOvr>
    <a:masterClrMapping/>
  </p:clrMapOvr>
  <p:transition xmlns:p14="http://schemas.microsoft.com/office/powerpoint/2010/main"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Schools for MBA for Entrepreneurship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University of Southern California (USC)</a:t>
            </a:r>
          </a:p>
          <a:p>
            <a:r>
              <a:rPr lang="en-US" dirty="0" smtClean="0"/>
              <a:t>Columbia University Business School</a:t>
            </a:r>
          </a:p>
          <a:p>
            <a:r>
              <a:rPr lang="en-US" dirty="0" smtClean="0"/>
              <a:t>HKUST, Hong Kong</a:t>
            </a:r>
          </a:p>
          <a:p>
            <a:r>
              <a:rPr lang="en-US" dirty="0" smtClean="0"/>
              <a:t>University of Michigan</a:t>
            </a:r>
          </a:p>
          <a:p>
            <a:r>
              <a:rPr lang="en-US" dirty="0" smtClean="0"/>
              <a:t>Yale University</a:t>
            </a:r>
          </a:p>
          <a:p>
            <a:r>
              <a:rPr lang="en-US" dirty="0" smtClean="0"/>
              <a:t>Carnegie-Mellon</a:t>
            </a:r>
          </a:p>
          <a:p>
            <a:r>
              <a:rPr lang="en-US" dirty="0" smtClean="0"/>
              <a:t>Cornell University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497681"/>
      </p:ext>
    </p:extLst>
  </p:cSld>
  <p:clrMapOvr>
    <a:masterClrMapping/>
  </p:clrMapOvr>
  <p:transition xmlns:p14="http://schemas.microsoft.com/office/powerpoint/2010/main" spd="slow">
    <p:wipe dir="d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LLkbNYfJYmMS8cGCr6Zqx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rdC8eV6YWWfpMhsRT8j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5rpkfSAY2XQl9CRvNvPMK"/>
</p:tagLst>
</file>

<file path=ppt/theme/theme1.xml><?xml version="1.0" encoding="utf-8"?>
<a:theme xmlns:a="http://schemas.openxmlformats.org/drawingml/2006/main" name="Training New Employe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New Employees.potx</Template>
  <TotalTime>0</TotalTime>
  <Words>364</Words>
  <Application>Microsoft Macintosh PowerPoint</Application>
  <PresentationFormat>On-screen Show (4:3)</PresentationFormat>
  <Paragraphs>57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Training New Employees</vt:lpstr>
      <vt:lpstr>Job Search techniques </vt:lpstr>
      <vt:lpstr>Internship</vt:lpstr>
      <vt:lpstr>Entrepreneurship Road Path thru Education</vt:lpstr>
      <vt:lpstr>Schools for MBA for Entrepreneurship</vt:lpstr>
      <vt:lpstr>Schools for MBA for Entrepreneurship</vt:lpstr>
      <vt:lpstr>Schools for MBA for Entrepreneurship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2010-02-01T21:33:28Z</dcterms:created>
  <dcterms:modified xsi:type="dcterms:W3CDTF">2017-03-12T21:19:53Z</dcterms:modified>
</cp:coreProperties>
</file>